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Click to edit the notes' format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Times New Roman"/>
              </a:rPr>
              <a:t>&lt;header&gt;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BFB75704-553B-4C07-B397-AC33175A0B60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30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ED0190F9-E081-4575-91F8-BD98E07B0085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29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A7AEE9F0-4823-4460-9B1F-FB8B768C7CC1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30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08789C2B-F8F7-4F02-8744-3B76296B6BF1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30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97C6BB06-B0B1-4DCB-970A-BE0E6180983E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</a:t>
            </a: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Master title style</a:t>
            </a:r>
            <a:endParaRPr b="0" lang="en-US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A8FC855-5F26-47A5-9CA1-8A376654011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rgbClr val="8b8b8b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E9FC2FA4-0DB3-4A5C-B580-16F278B546CF}" type="datetime">
              <a:rPr b="0" lang="en-US" sz="1800" spc="-1" strike="noStrike">
                <a:solidFill>
                  <a:srgbClr val="000000"/>
                </a:solidFill>
                <a:latin typeface="Calibri"/>
              </a:rPr>
              <a:t>1/25/23</a:t>
            </a:fld>
            <a:endParaRPr b="0" lang="en-GB" sz="18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ABDFAB7-D57E-438D-A462-62A73C583E9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888480" y="4568760"/>
            <a:ext cx="2514240" cy="64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Todd From Osaka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January 25</a:t>
            </a:r>
            <a:r>
              <a:rPr b="0" lang="en-US" sz="1800" spc="-1" strike="noStrike" baseline="14000000">
                <a:solidFill>
                  <a:srgbClr val="e7e6e6"/>
                </a:solidFill>
                <a:latin typeface="Abadi"/>
                <a:ea typeface="SF Pro"/>
              </a:rPr>
              <a:t>th</a:t>
            </a: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, 2023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26602F9-DD84-4DFA-A1D3-E5A82560AD1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9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93" name="TextShape 2"/>
          <p:cNvSpPr txBox="1"/>
          <p:nvPr/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6B9DADB-D9C9-4FE4-A7EA-4E70B9FA5B8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10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36DA5E1-04C0-4212-8DEC-E0AA5FC9659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11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99" name="TextShape 2"/>
          <p:cNvSpPr txBox="1"/>
          <p:nvPr/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0A04A38-6D76-4DCE-8B66-EA2C565497F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12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02" name="TextShape 2"/>
          <p:cNvSpPr txBox="1"/>
          <p:nvPr/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0633626-8B00-482C-8CCE-7DF0294FA76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13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05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151B894-D2A7-4359-BB15-E0F2E6FBDCD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08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Exploratory data analysis results</a:t>
            </a:r>
            <a:endParaRPr b="0" lang="en-GB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Interactive analytics demo in screenshots</a:t>
            </a:r>
            <a:endParaRPr b="0" lang="en-GB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Predictive analysis results</a:t>
            </a: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</p:txBody>
      </p:sp>
      <p:sp>
        <p:nvSpPr>
          <p:cNvPr id="211" name="TextShape 2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F4BF430-57F1-4917-A912-44E059404B6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2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C806E75-BD5A-45E1-97CF-DBDC5A66127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15" name="TextShape 2"/>
          <p:cNvSpPr txBox="1"/>
          <p:nvPr/>
        </p:nvSpPr>
        <p:spPr>
          <a:xfrm>
            <a:off x="865080" y="205740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09E04DD-D136-4FE7-9EC6-CCA1F9101E8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18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18" name="TextShape 2"/>
          <p:cNvSpPr txBox="1"/>
          <p:nvPr/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</a:pPr>
            <a:fld id="{838F1C58-E953-48C4-8D70-DA04D6F2F79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Executive Summary</a:t>
            </a:r>
            <a:endParaRPr b="0" lang="en-GB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Introduction</a:t>
            </a:r>
            <a:endParaRPr b="0" lang="en-GB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Methodology</a:t>
            </a:r>
            <a:endParaRPr b="0" lang="en-GB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Results</a:t>
            </a:r>
            <a:endParaRPr b="0" lang="en-GB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Conclusion</a:t>
            </a:r>
            <a:endParaRPr b="0" lang="en-GB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Appendix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D18141F-A440-4620-8E26-D50722E90D8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19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21" name="TextShape 2"/>
          <p:cNvSpPr txBox="1"/>
          <p:nvPr/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EACC790-35F1-4A2B-BC52-673BF831CF0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20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24" name="TextShape 2"/>
          <p:cNvSpPr txBox="1"/>
          <p:nvPr/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6AC3912-B9D9-4B5A-89F0-4350ABE7FB1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21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27" name="TextShape 2"/>
          <p:cNvSpPr txBox="1"/>
          <p:nvPr/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89F9FBE-45C6-4E5A-8157-D5E4CF604BC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22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30" name="TextShape 2"/>
          <p:cNvSpPr txBox="1"/>
          <p:nvPr/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11C16ED-5049-4A89-97DA-2944CC9379D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23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33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F61E072-C4B1-4F1C-AD20-BC2DF1064C2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36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049E0A3-5F8A-462F-A405-4958BB645C3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25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39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0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0549241-300D-4ECB-8647-B502D1C227C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26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42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B127B14-E077-4497-ABC3-9DED6A598E8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27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45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DA44969-60F0-43DC-8FB2-3EFC1F12199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28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48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7E773FBC-D166-48D3-A9F5-8F6040A6679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 fontScale="73000"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methodologies</a:t>
            </a:r>
            <a:endParaRPr b="0" lang="en-GB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all results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1F93F25-5AA1-4888-A132-6645B58A3D3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29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51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2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2938EA5-D9C7-44DF-907F-5CAA0D98026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30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54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1002937-6674-48BC-A422-5FB17BC1D6F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31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57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6C4C054-9A4E-44E2-90EA-AB11EB9506C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32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60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3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1807E35-E989-4003-B032-F4861D748C2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33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64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34EB05B-494C-41A8-927D-93F16835612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67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2727FE4-8EB6-4D5D-BE5A-F7B35BD3658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70" name="TextShape 2"/>
          <p:cNvSpPr txBox="1"/>
          <p:nvPr/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4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923AB05-96D4-4042-8BF0-33D0825ACDB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74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C690100A-B6F8-413D-9218-E55BE3A4148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174" name="CustomShape 3"/>
          <p:cNvSpPr/>
          <p:nvPr/>
        </p:nvSpPr>
        <p:spPr>
          <a:xfrm>
            <a:off x="958680" y="2521440"/>
            <a:ext cx="5660640" cy="189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Project background and context</a:t>
            </a:r>
            <a:endParaRPr b="0" lang="en-GB" sz="2200" spc="-1" strike="noStrike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Problems you want to find answers</a:t>
            </a:r>
            <a:endParaRPr b="0" lang="en-GB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1C4F473-6949-4C2E-AD40-9AF8CACCA15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77" name="TextShape 2"/>
          <p:cNvSpPr txBox="1"/>
          <p:nvPr/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93E13DB-121B-487D-9D4E-794EDEE1E63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80" name="TextShape 2"/>
          <p:cNvSpPr txBox="1"/>
          <p:nvPr/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5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FB09754-E5A7-4BCD-8B4B-0DB8AD56514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84" name="TextShape 2"/>
          <p:cNvSpPr txBox="1"/>
          <p:nvPr/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0329C86-CF76-4DDF-89AB-380B528AAA0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87" name="TextShape 2"/>
          <p:cNvSpPr txBox="1"/>
          <p:nvPr/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879CE93-8ECA-41FF-937F-767BDA6DFC7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90" name="TextShape 2"/>
          <p:cNvSpPr txBox="1"/>
          <p:nvPr/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DC23865-7B9C-4371-AAFD-6DCFBDC2228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93" name="TextShape 2"/>
          <p:cNvSpPr txBox="1"/>
          <p:nvPr/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FF1B64D-DFFB-4668-8818-EE067987EB9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777960" y="2812680"/>
            <a:ext cx="1032840" cy="36468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1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44A6D6B-D106-4586-A241-4A850C42B4B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</a:rPr>
              <a:t>Executive Summary</a:t>
            </a:r>
            <a:endParaRPr b="0" lang="en-GB" sz="88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Data collection methodology:</a:t>
            </a:r>
            <a:endParaRPr b="0" lang="en-GB" sz="8800" spc="-1" strike="noStrike">
              <a:latin typeface="Arial"/>
            </a:endParaRPr>
          </a:p>
          <a:p>
            <a:pPr lvl="1" marL="685800" indent="-2282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collected </a:t>
            </a:r>
            <a:endParaRPr b="0" lang="en-GB" sz="76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data wrangling</a:t>
            </a:r>
            <a:endParaRPr b="0" lang="en-GB" sz="8800" spc="-1" strike="noStrike">
              <a:latin typeface="Arial"/>
            </a:endParaRPr>
          </a:p>
          <a:p>
            <a:pPr lvl="1" marL="685800" indent="-2282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processed</a:t>
            </a:r>
            <a:endParaRPr b="0" lang="en-GB" sz="76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exploratory data analysis (EDA) using visualization and SQL</a:t>
            </a:r>
            <a:endParaRPr b="0" lang="en-GB" sz="88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interactive visual analytics using Folium and Plotly Dash</a:t>
            </a:r>
            <a:endParaRPr b="0" lang="en-GB" sz="88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predictive analysis using classification models</a:t>
            </a:r>
            <a:endParaRPr b="0" lang="en-GB" sz="8800" spc="-1" strike="noStrike">
              <a:latin typeface="Arial"/>
            </a:endParaRPr>
          </a:p>
          <a:p>
            <a:pPr lvl="1" marL="685800" indent="-2282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How to build, tune, evaluate classification models</a:t>
            </a:r>
            <a:endParaRPr b="0" lang="en-GB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9E1A170-EAD3-465A-A148-33893A72F83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6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81" name="TextShape 2"/>
          <p:cNvSpPr txBox="1"/>
          <p:nvPr/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BB243D8-5B6A-4BA7-BE22-BD1C5F48BC3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7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84" name="TextShape 2"/>
          <p:cNvSpPr txBox="1"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>
            <a:solidFill>
              <a:srgbClr val="0b49cb"/>
            </a:solidFill>
            <a:prstDash val="dash"/>
          </a:ln>
        </p:spPr>
        <p:txBody>
          <a:bodyPr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TextShape 3"/>
          <p:cNvSpPr txBox="1"/>
          <p:nvPr/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data collection with SpaceX REST calls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CustomShape 4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CFDE524-F063-43BA-9F51-153B62A2490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8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88" name="TextShape 2"/>
          <p:cNvSpPr txBox="1"/>
          <p:nvPr/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4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191" name="CustomShape 5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b="0" lang="en-GB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Application>LibreOffice/6.4.7.2$Linux_X86_64 LibreOffice_project/40$Build-2</Applicat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en-GB</dc:language>
  <cp:lastModifiedBy/>
  <dcterms:modified xsi:type="dcterms:W3CDTF">2023-01-25T15:22:54Z</dcterms:modified>
  <cp:revision>199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0x010100EECD86F56755A646AC8AFCBCBD967F21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4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47</vt:i4>
  </property>
</Properties>
</file>